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9/3/2021</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9/3/2021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9/3/2021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9/3/2021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9/3/2021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9/3/2021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9/3/2021</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9/3/2021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9/3/2021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9/3/2021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9/3/2021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9/3/2021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9/3/2021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9/3/2021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9/3/2021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9/3/2021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9/3/2021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9/3/2021</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lgould@washoeschools.ne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9B291-D897-42DC-AEB2-B88249272B30}"/>
              </a:ext>
            </a:extLst>
          </p:cNvPr>
          <p:cNvSpPr>
            <a:spLocks noGrp="1"/>
          </p:cNvSpPr>
          <p:nvPr>
            <p:ph type="ctrTitle"/>
          </p:nvPr>
        </p:nvSpPr>
        <p:spPr/>
        <p:txBody>
          <a:bodyPr/>
          <a:lstStyle/>
          <a:p>
            <a:r>
              <a:rPr lang="en-US" dirty="0"/>
              <a:t>Jennifer Gould</a:t>
            </a:r>
          </a:p>
        </p:txBody>
      </p:sp>
      <p:sp>
        <p:nvSpPr>
          <p:cNvPr id="3" name="Subtitle 2">
            <a:extLst>
              <a:ext uri="{FF2B5EF4-FFF2-40B4-BE49-F238E27FC236}">
                <a16:creationId xmlns:a16="http://schemas.microsoft.com/office/drawing/2014/main" id="{62DC4E47-6245-4493-8940-A6ECBF826D98}"/>
              </a:ext>
            </a:extLst>
          </p:cNvPr>
          <p:cNvSpPr>
            <a:spLocks noGrp="1"/>
          </p:cNvSpPr>
          <p:nvPr>
            <p:ph type="subTitle" idx="1"/>
          </p:nvPr>
        </p:nvSpPr>
        <p:spPr/>
        <p:txBody>
          <a:bodyPr/>
          <a:lstStyle/>
          <a:p>
            <a:r>
              <a:rPr lang="en-US" dirty="0"/>
              <a:t>Special Education Department Lead</a:t>
            </a:r>
          </a:p>
        </p:txBody>
      </p:sp>
    </p:spTree>
    <p:extLst>
      <p:ext uri="{BB962C8B-B14F-4D97-AF65-F5344CB8AC3E}">
        <p14:creationId xmlns:p14="http://schemas.microsoft.com/office/powerpoint/2010/main" val="81147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D1C0C-F054-4AEF-BB82-A7216061CF51}"/>
              </a:ext>
            </a:extLst>
          </p:cNvPr>
          <p:cNvSpPr>
            <a:spLocks noGrp="1"/>
          </p:cNvSpPr>
          <p:nvPr>
            <p:ph type="title"/>
          </p:nvPr>
        </p:nvSpPr>
        <p:spPr/>
        <p:txBody>
          <a:bodyPr/>
          <a:lstStyle/>
          <a:p>
            <a:pPr algn="ctr"/>
            <a:r>
              <a:rPr lang="en-US" dirty="0"/>
              <a:t>Special Education </a:t>
            </a:r>
          </a:p>
        </p:txBody>
      </p:sp>
      <p:sp>
        <p:nvSpPr>
          <p:cNvPr id="3" name="Content Placeholder 2">
            <a:extLst>
              <a:ext uri="{FF2B5EF4-FFF2-40B4-BE49-F238E27FC236}">
                <a16:creationId xmlns:a16="http://schemas.microsoft.com/office/drawing/2014/main" id="{1A3B3414-37FB-414B-8A43-CC4C663F5EC5}"/>
              </a:ext>
            </a:extLst>
          </p:cNvPr>
          <p:cNvSpPr>
            <a:spLocks noGrp="1"/>
          </p:cNvSpPr>
          <p:nvPr>
            <p:ph idx="1"/>
          </p:nvPr>
        </p:nvSpPr>
        <p:spPr/>
        <p:txBody>
          <a:bodyPr/>
          <a:lstStyle/>
          <a:p>
            <a:r>
              <a:rPr lang="en-US" dirty="0"/>
              <a:t>Every student learns differently because each child is uniquely different. I strive to know each student and how they learn best. My role is to meet students where they are, move them forward to be successful throughout their high school career and prepare them for their future. </a:t>
            </a:r>
          </a:p>
          <a:p>
            <a:r>
              <a:rPr lang="en-US" dirty="0"/>
              <a:t>I do have the best job ever! </a:t>
            </a:r>
          </a:p>
        </p:txBody>
      </p:sp>
    </p:spTree>
    <p:extLst>
      <p:ext uri="{BB962C8B-B14F-4D97-AF65-F5344CB8AC3E}">
        <p14:creationId xmlns:p14="http://schemas.microsoft.com/office/powerpoint/2010/main" val="3045871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DBCFE-E91D-4060-AE08-FD26804B48E3}"/>
              </a:ext>
            </a:extLst>
          </p:cNvPr>
          <p:cNvSpPr>
            <a:spLocks noGrp="1"/>
          </p:cNvSpPr>
          <p:nvPr>
            <p:ph type="title"/>
          </p:nvPr>
        </p:nvSpPr>
        <p:spPr/>
        <p:txBody>
          <a:bodyPr/>
          <a:lstStyle/>
          <a:p>
            <a:pPr algn="ctr"/>
            <a:r>
              <a:rPr lang="en-US" dirty="0"/>
              <a:t>My Schedule</a:t>
            </a:r>
          </a:p>
        </p:txBody>
      </p:sp>
      <p:sp>
        <p:nvSpPr>
          <p:cNvPr id="3" name="Content Placeholder 2">
            <a:extLst>
              <a:ext uri="{FF2B5EF4-FFF2-40B4-BE49-F238E27FC236}">
                <a16:creationId xmlns:a16="http://schemas.microsoft.com/office/drawing/2014/main" id="{4641C48F-B875-4D79-A2E5-EF6C8B714A34}"/>
              </a:ext>
            </a:extLst>
          </p:cNvPr>
          <p:cNvSpPr>
            <a:spLocks noGrp="1"/>
          </p:cNvSpPr>
          <p:nvPr>
            <p:ph idx="1"/>
          </p:nvPr>
        </p:nvSpPr>
        <p:spPr/>
        <p:txBody>
          <a:bodyPr>
            <a:normAutofit lnSpcReduction="10000"/>
          </a:bodyPr>
          <a:lstStyle/>
          <a:p>
            <a:r>
              <a:rPr lang="en-US" dirty="0"/>
              <a:t>1</a:t>
            </a:r>
            <a:r>
              <a:rPr lang="en-US" baseline="30000" dirty="0"/>
              <a:t>st</a:t>
            </a:r>
            <a:r>
              <a:rPr lang="en-US" dirty="0"/>
              <a:t> Period – Prep</a:t>
            </a:r>
          </a:p>
          <a:p>
            <a:r>
              <a:rPr lang="en-US" dirty="0"/>
              <a:t>2</a:t>
            </a:r>
            <a:r>
              <a:rPr lang="en-US" baseline="30000" dirty="0"/>
              <a:t>nd</a:t>
            </a:r>
            <a:r>
              <a:rPr lang="en-US" dirty="0"/>
              <a:t> Period – Co-teaching English 1-2, supporting all students in the class. </a:t>
            </a:r>
          </a:p>
          <a:p>
            <a:r>
              <a:rPr lang="en-US" dirty="0"/>
              <a:t>3</a:t>
            </a:r>
            <a:r>
              <a:rPr lang="en-US" baseline="30000" dirty="0"/>
              <a:t>rd</a:t>
            </a:r>
            <a:r>
              <a:rPr lang="en-US" dirty="0"/>
              <a:t> Period – SSTS/Directed Studies- Supporting students with their goals and helping them be successful in the high school setting. </a:t>
            </a:r>
          </a:p>
          <a:p>
            <a:r>
              <a:rPr lang="en-US" dirty="0"/>
              <a:t>4</a:t>
            </a:r>
            <a:r>
              <a:rPr lang="en-US" baseline="30000" dirty="0"/>
              <a:t>th</a:t>
            </a:r>
            <a:r>
              <a:rPr lang="en-US" dirty="0"/>
              <a:t> Period – Foundation English – Build and reinforce foundational reading, writing and academic skills. </a:t>
            </a:r>
          </a:p>
          <a:p>
            <a:r>
              <a:rPr lang="en-US" dirty="0"/>
              <a:t>5</a:t>
            </a:r>
            <a:r>
              <a:rPr lang="en-US" baseline="30000" dirty="0"/>
              <a:t>th</a:t>
            </a:r>
            <a:r>
              <a:rPr lang="en-US" dirty="0"/>
              <a:t> Period - Co-teaching English 1-2, supporting all students in the class. </a:t>
            </a:r>
          </a:p>
          <a:p>
            <a:r>
              <a:rPr lang="en-US" dirty="0"/>
              <a:t>6</a:t>
            </a:r>
            <a:r>
              <a:rPr lang="en-US" baseline="30000" dirty="0"/>
              <a:t>th</a:t>
            </a:r>
            <a:r>
              <a:rPr lang="en-US" dirty="0"/>
              <a:t> Period - Foundation English – Build and reinforce foundational reading, writing and academic skills. </a:t>
            </a:r>
          </a:p>
          <a:p>
            <a:r>
              <a:rPr lang="en-US" dirty="0"/>
              <a:t>7</a:t>
            </a:r>
            <a:r>
              <a:rPr lang="en-US" baseline="30000" dirty="0"/>
              <a:t>th</a:t>
            </a:r>
            <a:r>
              <a:rPr lang="en-US" dirty="0"/>
              <a:t> Period – Department Lead Hour</a:t>
            </a:r>
          </a:p>
          <a:p>
            <a:endParaRPr lang="en-US" dirty="0"/>
          </a:p>
        </p:txBody>
      </p:sp>
    </p:spTree>
    <p:extLst>
      <p:ext uri="{BB962C8B-B14F-4D97-AF65-F5344CB8AC3E}">
        <p14:creationId xmlns:p14="http://schemas.microsoft.com/office/powerpoint/2010/main" val="3562142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F1288-18FD-43F2-8CCA-0935D37454CF}"/>
              </a:ext>
            </a:extLst>
          </p:cNvPr>
          <p:cNvSpPr>
            <a:spLocks noGrp="1"/>
          </p:cNvSpPr>
          <p:nvPr>
            <p:ph type="title"/>
          </p:nvPr>
        </p:nvSpPr>
        <p:spPr/>
        <p:txBody>
          <a:bodyPr/>
          <a:lstStyle/>
          <a:p>
            <a:pPr algn="ctr"/>
            <a:r>
              <a:rPr lang="en-US" dirty="0"/>
              <a:t>Contact Information</a:t>
            </a:r>
          </a:p>
        </p:txBody>
      </p:sp>
      <p:sp>
        <p:nvSpPr>
          <p:cNvPr id="3" name="Content Placeholder 2">
            <a:extLst>
              <a:ext uri="{FF2B5EF4-FFF2-40B4-BE49-F238E27FC236}">
                <a16:creationId xmlns:a16="http://schemas.microsoft.com/office/drawing/2014/main" id="{C569E01E-01A9-4541-BF32-4650A6EC6CFB}"/>
              </a:ext>
            </a:extLst>
          </p:cNvPr>
          <p:cNvSpPr>
            <a:spLocks noGrp="1"/>
          </p:cNvSpPr>
          <p:nvPr>
            <p:ph idx="1"/>
          </p:nvPr>
        </p:nvSpPr>
        <p:spPr/>
        <p:txBody>
          <a:bodyPr/>
          <a:lstStyle/>
          <a:p>
            <a:r>
              <a:rPr lang="en-US" dirty="0"/>
              <a:t>Email: </a:t>
            </a:r>
          </a:p>
          <a:p>
            <a:r>
              <a:rPr lang="en-US" dirty="0">
                <a:hlinkClick r:id="rId2"/>
              </a:rPr>
              <a:t>Jlgould@washoeschools.net</a:t>
            </a:r>
            <a:endParaRPr lang="en-US" dirty="0"/>
          </a:p>
          <a:p>
            <a:endParaRPr lang="en-US" dirty="0"/>
          </a:p>
          <a:p>
            <a:r>
              <a:rPr lang="en-US" dirty="0"/>
              <a:t>Reno High School – 775-333-5050 extension # 34162</a:t>
            </a:r>
          </a:p>
        </p:txBody>
      </p:sp>
    </p:spTree>
    <p:extLst>
      <p:ext uri="{BB962C8B-B14F-4D97-AF65-F5344CB8AC3E}">
        <p14:creationId xmlns:p14="http://schemas.microsoft.com/office/powerpoint/2010/main" val="16648583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{CDA5C0C7-2952-45B1-A7B9-3E3799472015}tf02900722</Template>
  <TotalTime>14</TotalTime>
  <Words>181</Words>
  <Application>Microsoft Office PowerPoint</Application>
  <PresentationFormat>Widescreen</PresentationFormat>
  <Paragraphs>18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Century Gothic</vt:lpstr>
      <vt:lpstr>Wingdings 3</vt:lpstr>
      <vt:lpstr>Ion Boardroom</vt:lpstr>
      <vt:lpstr>Jennifer Gould</vt:lpstr>
      <vt:lpstr>Special Education </vt:lpstr>
      <vt:lpstr>My Schedule</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Jennifer Gould</dc:title>
  <dc:creator>Gould, Jennifer</dc:creator>
  <cp:lastModifiedBy>Gould, Jennifer</cp:lastModifiedBy>
  <cp:revision>1</cp:revision>
  <dcterms:created xsi:type="dcterms:W3CDTF">2021-09-03T21:15:23Z</dcterms:created>
  <dcterms:modified xsi:type="dcterms:W3CDTF">2021-09-03T21:30:17Z</dcterms:modified>
</cp:coreProperties>
</file>